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8EB2-B128-4B12-B564-0738945CBF5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677E0-B4A9-439F-8E0B-1734F96A0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Boston Tea Party: </a:t>
            </a:r>
            <a:br>
              <a:rPr lang="en-US" dirty="0" smtClean="0"/>
            </a:br>
            <a:r>
              <a:rPr lang="en-US" dirty="0" smtClean="0"/>
              <a:t>A Courageous Act For Justice</a:t>
            </a:r>
            <a:endParaRPr lang="en-US" dirty="0"/>
          </a:p>
        </p:txBody>
      </p:sp>
      <p:pic>
        <p:nvPicPr>
          <p:cNvPr id="13314" name="Picture 2" descr="http://thejournalistachronicle.files.wordpress.com/2009/04/boston-tea-pa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667000"/>
            <a:ext cx="634619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213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dirty="0" smtClean="0"/>
              <a:t>By the end of </a:t>
            </a:r>
            <a:r>
              <a:rPr lang="en-US" sz="3600" smtClean="0"/>
              <a:t>this </a:t>
            </a:r>
            <a:r>
              <a:rPr lang="en-US" sz="3600" smtClean="0"/>
              <a:t>presentation, </a:t>
            </a:r>
            <a:r>
              <a:rPr lang="en-US" sz="3600" dirty="0" smtClean="0"/>
              <a:t>students should be able to sequence the events of the Boston Tea Party along with analyzing why it was started.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Sugar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 smtClean="0"/>
              <a:t>1764</a:t>
            </a:r>
          </a:p>
          <a:p>
            <a:r>
              <a:rPr lang="en-US" dirty="0" smtClean="0"/>
              <a:t>Duty: an import tax.</a:t>
            </a:r>
          </a:p>
          <a:p>
            <a:r>
              <a:rPr lang="en-US" dirty="0" smtClean="0"/>
              <a:t>Molasses</a:t>
            </a:r>
          </a:p>
          <a:p>
            <a:r>
              <a:rPr lang="en-US" dirty="0" smtClean="0"/>
              <a:t>Colonists Protested</a:t>
            </a:r>
          </a:p>
          <a:p>
            <a:endParaRPr lang="en-US" dirty="0"/>
          </a:p>
        </p:txBody>
      </p:sp>
      <p:pic>
        <p:nvPicPr>
          <p:cNvPr id="29697" name="Picture 1" descr="act of 17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400425" cy="5014032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Stamp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1765</a:t>
            </a:r>
          </a:p>
          <a:p>
            <a:r>
              <a:rPr lang="en-US" dirty="0" smtClean="0"/>
              <a:t>Contracts, Newspapers, Wills, Licenses,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Nine different colonies</a:t>
            </a:r>
          </a:p>
          <a:p>
            <a:r>
              <a:rPr lang="en-US" dirty="0" smtClean="0"/>
              <a:t>New York</a:t>
            </a:r>
          </a:p>
          <a:p>
            <a:r>
              <a:rPr lang="en-US" dirty="0" smtClean="0"/>
              <a:t>1766</a:t>
            </a:r>
          </a:p>
          <a:p>
            <a:endParaRPr lang="en-US" dirty="0"/>
          </a:p>
        </p:txBody>
      </p:sp>
      <p:pic>
        <p:nvPicPr>
          <p:cNvPr id="28674" name="Picture 2" descr="http://www.awesomestories.com/images/user/1222111235.9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59480"/>
            <a:ext cx="5943599" cy="3169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Tea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 East Indian Company</a:t>
            </a:r>
          </a:p>
          <a:p>
            <a:r>
              <a:rPr lang="en-US" dirty="0" smtClean="0"/>
              <a:t>1773</a:t>
            </a:r>
          </a:p>
          <a:p>
            <a:r>
              <a:rPr lang="en-US" dirty="0" smtClean="0"/>
              <a:t>Ship directly to colonies</a:t>
            </a:r>
          </a:p>
          <a:p>
            <a:r>
              <a:rPr lang="en-US" dirty="0" smtClean="0"/>
              <a:t>Monopoly</a:t>
            </a:r>
          </a:p>
          <a:p>
            <a:r>
              <a:rPr lang="en-US" dirty="0" smtClean="0"/>
              <a:t>Hurt merchants</a:t>
            </a:r>
          </a:p>
          <a:p>
            <a:r>
              <a:rPr lang="en-US" dirty="0" smtClean="0"/>
              <a:t>Colonists argued</a:t>
            </a:r>
            <a:endParaRPr lang="en-US" dirty="0"/>
          </a:p>
        </p:txBody>
      </p:sp>
      <p:pic>
        <p:nvPicPr>
          <p:cNvPr id="27650" name="Picture 2" descr="http://alexanderstreet.typepad.com/.a/6a00d8341c1bf053ef01156f60fc43970c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407044"/>
            <a:ext cx="4419600" cy="3146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Boston Tea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Sons of Liberty</a:t>
            </a:r>
          </a:p>
          <a:p>
            <a:r>
              <a:rPr lang="en-US" dirty="0" smtClean="0"/>
              <a:t>Threatened captains and merchants</a:t>
            </a:r>
          </a:p>
          <a:p>
            <a:r>
              <a:rPr lang="en-US" dirty="0" smtClean="0"/>
              <a:t>New York and other ports</a:t>
            </a:r>
          </a:p>
          <a:p>
            <a:r>
              <a:rPr lang="en-US" dirty="0" smtClean="0"/>
              <a:t>Thomas </a:t>
            </a:r>
            <a:r>
              <a:rPr lang="en-US" dirty="0" err="1" smtClean="0"/>
              <a:t>Hutchingson</a:t>
            </a:r>
            <a:endParaRPr lang="en-US" dirty="0" smtClean="0"/>
          </a:p>
          <a:p>
            <a:r>
              <a:rPr lang="en-US" dirty="0" smtClean="0"/>
              <a:t>Tension arose</a:t>
            </a:r>
            <a:endParaRPr lang="en-US" dirty="0"/>
          </a:p>
        </p:txBody>
      </p:sp>
      <p:pic>
        <p:nvPicPr>
          <p:cNvPr id="31746" name="Picture 2" descr="http://boston-tea-party.com/images/frt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09328"/>
            <a:ext cx="4245366" cy="2881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 smtClean="0"/>
              <a:t>December 16, 1773</a:t>
            </a:r>
          </a:p>
          <a:p>
            <a:r>
              <a:rPr lang="en-US" dirty="0" smtClean="0"/>
              <a:t>Secretly boarded ships</a:t>
            </a:r>
          </a:p>
          <a:p>
            <a:r>
              <a:rPr lang="en-US" dirty="0" smtClean="0"/>
              <a:t>Over 3 hours</a:t>
            </a:r>
          </a:p>
          <a:p>
            <a:r>
              <a:rPr lang="en-US" dirty="0" smtClean="0"/>
              <a:t>90,000</a:t>
            </a:r>
          </a:p>
          <a:p>
            <a:r>
              <a:rPr lang="en-US" dirty="0" smtClean="0"/>
              <a:t>Treated as heroes </a:t>
            </a:r>
            <a:endParaRPr lang="en-US" dirty="0"/>
          </a:p>
        </p:txBody>
      </p:sp>
      <p:pic>
        <p:nvPicPr>
          <p:cNvPr id="33794" name="Picture 2" descr="http://www.bostontparty.org/boston_tea_pa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0"/>
            <a:ext cx="6286500" cy="2676253"/>
          </a:xfrm>
          <a:prstGeom prst="rect">
            <a:avLst/>
          </a:prstGeom>
          <a:noFill/>
        </p:spPr>
      </p:pic>
      <p:pic>
        <p:nvPicPr>
          <p:cNvPr id="33796" name="Picture 4" descr="http://www.bb.ustc.edu.cn/ocw/NR/rdonlyres/History/21H-104JFall-2004/EAE5387B-6D4C-470C-BB54-3BD866DE5CD0/0/chp_bostontpar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1000"/>
            <a:ext cx="36480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Intolerable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Laws:</a:t>
            </a:r>
          </a:p>
          <a:p>
            <a:pPr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: Closed the ports of Boston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: Increased powers of royal government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: Strengthened the 1765 Quartering 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95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Definition: Devotion and loyalty to ones nation or the desire for national independence or advancement</a:t>
            </a:r>
          </a:p>
          <a:p>
            <a:endParaRPr lang="en-US" dirty="0" smtClean="0"/>
          </a:p>
          <a:p>
            <a:r>
              <a:rPr lang="en-US" dirty="0" smtClean="0"/>
              <a:t>Fought for freedom</a:t>
            </a:r>
          </a:p>
          <a:p>
            <a:endParaRPr lang="en-US" dirty="0"/>
          </a:p>
        </p:txBody>
      </p:sp>
      <p:pic>
        <p:nvPicPr>
          <p:cNvPr id="1026" name="Picture 2" descr="http://www.kitsapwethepeople.com/images/patrick_henry_give_me_libe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743200"/>
            <a:ext cx="4114800" cy="3693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142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Boston Tea Party:  A Courageous Act For Justice</vt:lpstr>
      <vt:lpstr>Objective</vt:lpstr>
      <vt:lpstr>The Sugar Act</vt:lpstr>
      <vt:lpstr>The Stamp Act</vt:lpstr>
      <vt:lpstr> The Tea Act</vt:lpstr>
      <vt:lpstr>The Boston Tea Party</vt:lpstr>
      <vt:lpstr>Slide 7</vt:lpstr>
      <vt:lpstr>Intolerable Acts</vt:lpstr>
      <vt:lpstr>Nationalism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Boston Tea Party:  A Courageous Act For Justice</dc:title>
  <dc:creator>Victoria</dc:creator>
  <cp:lastModifiedBy>Victoria</cp:lastModifiedBy>
  <cp:revision>9</cp:revision>
  <dcterms:created xsi:type="dcterms:W3CDTF">2010-11-27T17:50:59Z</dcterms:created>
  <dcterms:modified xsi:type="dcterms:W3CDTF">2010-12-02T02:24:35Z</dcterms:modified>
</cp:coreProperties>
</file>